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451" r:id="rId2"/>
    <p:sldId id="458" r:id="rId3"/>
    <p:sldId id="454" r:id="rId4"/>
    <p:sldId id="468" r:id="rId5"/>
    <p:sldId id="462" r:id="rId6"/>
    <p:sldId id="463" r:id="rId7"/>
    <p:sldId id="464" r:id="rId8"/>
    <p:sldId id="465" r:id="rId9"/>
    <p:sldId id="466" r:id="rId10"/>
    <p:sldId id="467" r:id="rId11"/>
    <p:sldId id="452" r:id="rId12"/>
    <p:sldId id="469" r:id="rId13"/>
    <p:sldId id="456" r:id="rId14"/>
    <p:sldId id="459" r:id="rId15"/>
    <p:sldId id="453" r:id="rId16"/>
    <p:sldId id="455" r:id="rId17"/>
    <p:sldId id="470" r:id="rId18"/>
    <p:sldId id="471" r:id="rId19"/>
    <p:sldId id="457" r:id="rId20"/>
    <p:sldId id="460" r:id="rId21"/>
    <p:sldId id="461" r:id="rId22"/>
    <p:sldId id="256" r:id="rId23"/>
    <p:sldId id="474" r:id="rId24"/>
    <p:sldId id="473" r:id="rId25"/>
    <p:sldId id="472" r:id="rId26"/>
    <p:sldId id="475" r:id="rId27"/>
    <p:sldId id="258" r:id="rId28"/>
    <p:sldId id="477" r:id="rId29"/>
    <p:sldId id="478" r:id="rId30"/>
    <p:sldId id="476" r:id="rId31"/>
    <p:sldId id="479" r:id="rId32"/>
    <p:sldId id="25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0"/>
    <p:restoredTop sz="94648"/>
  </p:normalViewPr>
  <p:slideViewPr>
    <p:cSldViewPr snapToGrid="0" snapToObjects="1">
      <p:cViewPr>
        <p:scale>
          <a:sx n="81" d="100"/>
          <a:sy n="81" d="100"/>
        </p:scale>
        <p:origin x="8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9F454-26EE-B94C-B940-EDF973C54DE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03BE4-FD0B-EA4B-9741-4367E240F3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522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368A-E3C2-E449-AB22-CBDE93B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5124E-6584-BA4D-821C-81F11153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E666-3B7C-3D4D-A0B9-4350DD45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9AC59-A343-D342-9C29-515A5A9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EAE4-C15A-3F4D-A786-11D87524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580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98CD-B757-BA43-A3CA-AFED7300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CDE0-C05B-E84B-9BCB-4F4E433A3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45F9-D67D-0A42-B732-A3C68CEC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3A5F2-3556-4F40-B4FD-893FD8C4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FC5E3-6A40-A847-B73E-23205093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269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57D9B-1F87-544C-808E-57B1B2D77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D2DAC-7D6E-4147-A642-5C64EC07E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A4B1-2E4C-3141-BECB-AB1837E1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47E70-D6F9-B644-9644-39005AA1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DE3D1-F1FA-394C-9D48-8BAF329C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7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C5AA-3BEA-1E43-8C43-92A6794E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8DB1-3232-D74B-9747-C83FB135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DABB-84DF-3442-9635-8B1B221E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8123D-AEB5-7342-92EE-36BD9A13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8A60-0C9D-CE4D-A5B7-35DF8B5A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26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6B8-409A-7846-9719-9C1AB548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5A28C-1B56-A641-AB68-FCD85937D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534B-DA20-2146-AA82-0B8C2B41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F5C3-619D-5744-97B1-B9D157CF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DDAB-2876-7640-9661-C25B1B1D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351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32F0-73DC-5240-A9FA-C74F93D4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7CD7-0457-5E47-B935-683716C89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49ACD-636E-6F4A-883F-8A27DFBE0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0FC8-8BF2-9B47-A5D7-1923AD0A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31BCA-67F3-B247-848B-BA1262F7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1D476-3404-354C-B72F-77AF8237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207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26C7-BFC7-6440-BCA6-AED73BE1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239FD-B892-994E-8DF8-D803C5D4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6004-8ABD-C847-B07E-ED414A75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1B911-8F17-3B4E-BCB3-C546D326D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02F10-DF80-D34A-A274-A2BE66C9A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457C6-7DD3-9F45-B94D-D9C008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9F3F5-8938-DD4A-B1F8-30B29A38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1244A-3579-6C45-970E-3261E755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062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FE29-096D-9A41-8873-6AA582EE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A2691-7E06-154E-BB23-95DDCCA5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03E88-E016-5D40-BE36-48A76275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526B6-21A0-A141-9392-4C9361A7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593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5F41D-E606-2A46-BA65-0536E65D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72914-1839-214B-A414-80F3DAE4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5F6A2-3FB1-2341-9DF2-16EE5EB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5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ECEF-2982-754B-ABA8-7E60D0B8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FD039-D773-DF4B-AD3D-6197BBA0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EA1A-AF6F-8146-A5F6-02422231F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AC5A-47F3-1246-932E-2825DBFF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38873-F915-7343-9CC0-5292466C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E1DA-6F8F-B747-A1F0-68A19A1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438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5683-D534-FB4C-9B5A-89C596B6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B3258-22C9-8546-9BE1-EB253BC27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C8BF9-164F-4444-B807-D631C59C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135C2-3626-6844-B1B2-633A9E58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F5384-20FF-5D4F-AD0B-D562D29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A2A35-F9E1-324D-92AE-DA4F30C0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4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92D13-19F1-CF4F-A893-40AE63D2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76D15-29E1-3B4F-9BEF-90750DF5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BC282-59B9-CB49-928F-B71D9A2F8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6DCAD-EB8D-FC43-8355-23FB74F3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5FA8B-D16F-AE44-A547-DA1AEC507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80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3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C781C-96E1-A444-A7DB-E9816351A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58" y="0"/>
            <a:ext cx="920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DF0E5-A95F-BD41-96F3-61D0567F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919"/>
            <a:ext cx="12192000" cy="2728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79CBB-488E-8F43-89FE-195DFB493E6B}"/>
              </a:ext>
            </a:extLst>
          </p:cNvPr>
          <p:cNvSpPr txBox="1"/>
          <p:nvPr/>
        </p:nvSpPr>
        <p:spPr>
          <a:xfrm>
            <a:off x="373736" y="489658"/>
            <a:ext cx="4867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Sliding</a:t>
            </a:r>
            <a:r>
              <a:rPr lang="es-ES_tradnl" sz="5400" dirty="0">
                <a:solidFill>
                  <a:schemeClr val="accent5"/>
                </a:solidFill>
              </a:rPr>
              <a:t>-Windows</a:t>
            </a:r>
          </a:p>
        </p:txBody>
      </p:sp>
    </p:spTree>
    <p:extLst>
      <p:ext uri="{BB962C8B-B14F-4D97-AF65-F5344CB8AC3E}">
        <p14:creationId xmlns:p14="http://schemas.microsoft.com/office/powerpoint/2010/main" val="7405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9992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82AB9-71B9-E649-BC01-AB77EA6C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256"/>
            <a:ext cx="12192000" cy="2985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66B8-7B9B-B74D-B1C1-0CDA5ED509E7}"/>
              </a:ext>
            </a:extLst>
          </p:cNvPr>
          <p:cNvSpPr txBox="1"/>
          <p:nvPr/>
        </p:nvSpPr>
        <p:spPr>
          <a:xfrm>
            <a:off x="373736" y="489658"/>
            <a:ext cx="1818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66229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85E58-3A91-524E-AB63-9FF9FE37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562"/>
            <a:ext cx="12192000" cy="61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E78D5-6BEC-F14A-9219-F96838B4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952"/>
            <a:ext cx="12192000" cy="5899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CA389-DB3B-5D47-94C2-3F1AC3C501E0}"/>
              </a:ext>
            </a:extLst>
          </p:cNvPr>
          <p:cNvSpPr txBox="1"/>
          <p:nvPr/>
        </p:nvSpPr>
        <p:spPr>
          <a:xfrm>
            <a:off x="373736" y="379296"/>
            <a:ext cx="3134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Fast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248681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6064F-0E71-6F47-9735-6EF1330B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929"/>
            <a:ext cx="12192000" cy="5413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1D8EE-930E-DB41-A668-2BAE078F9A17}"/>
              </a:ext>
            </a:extLst>
          </p:cNvPr>
          <p:cNvSpPr txBox="1"/>
          <p:nvPr/>
        </p:nvSpPr>
        <p:spPr>
          <a:xfrm>
            <a:off x="373736" y="379296"/>
            <a:ext cx="5223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MaskFaster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344344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16569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62F662-E434-B245-86C5-C2426673E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"/>
          <a:stretch/>
        </p:blipFill>
        <p:spPr>
          <a:xfrm>
            <a:off x="685587" y="472966"/>
            <a:ext cx="10820828" cy="60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5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39B5B-48F4-5742-A259-9F053B97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69"/>
            <a:ext cx="12192000" cy="6526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BF7C1-1A7E-6C46-9323-458E23110C99}"/>
              </a:ext>
            </a:extLst>
          </p:cNvPr>
          <p:cNvSpPr txBox="1"/>
          <p:nvPr/>
        </p:nvSpPr>
        <p:spPr>
          <a:xfrm>
            <a:off x="421033" y="4541392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41128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E4D2A-948A-5A4B-8F78-23343BB7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643"/>
            <a:ext cx="12192000" cy="52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D3D5D-FD5A-814B-B379-728286BC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35"/>
            <a:ext cx="12192000" cy="65139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6D4908-A565-0D4D-B1D3-452D831AC25D}"/>
              </a:ext>
            </a:extLst>
          </p:cNvPr>
          <p:cNvSpPr/>
          <p:nvPr/>
        </p:nvSpPr>
        <p:spPr>
          <a:xfrm>
            <a:off x="157655" y="520262"/>
            <a:ext cx="3058511" cy="788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C12A-AD84-8641-8583-0D0BB1B5B26C}"/>
              </a:ext>
            </a:extLst>
          </p:cNvPr>
          <p:cNvSpPr txBox="1"/>
          <p:nvPr/>
        </p:nvSpPr>
        <p:spPr>
          <a:xfrm>
            <a:off x="373736" y="379296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90329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293356" y="2459504"/>
            <a:ext cx="76052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Implementación de YOLOv5</a:t>
            </a:r>
          </a:p>
          <a:p>
            <a:pPr algn="ctr"/>
            <a:endParaRPr lang="es-ES_tradnl" sz="4000" dirty="0"/>
          </a:p>
          <a:p>
            <a:pPr algn="ctr"/>
            <a:r>
              <a:rPr lang="es-ES_tradnl" sz="4000" dirty="0"/>
              <a:t>(Ejemplo: Detección de ojos y boca)</a:t>
            </a:r>
          </a:p>
        </p:txBody>
      </p:sp>
    </p:spTree>
    <p:extLst>
      <p:ext uri="{BB962C8B-B14F-4D97-AF65-F5344CB8AC3E}">
        <p14:creationId xmlns:p14="http://schemas.microsoft.com/office/powerpoint/2010/main" val="192566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672624"/>
            <a:ext cx="3124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5" y="1672624"/>
            <a:ext cx="3124200" cy="3200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2629886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272824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272824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781A8-3430-694B-BEA0-7EC24CA8D38D}"/>
              </a:ext>
            </a:extLst>
          </p:cNvPr>
          <p:cNvSpPr/>
          <p:nvPr/>
        </p:nvSpPr>
        <p:spPr>
          <a:xfrm>
            <a:off x="8937171" y="2629886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5886F7-9045-6645-8BB0-B5A5F6B53709}"/>
              </a:ext>
            </a:extLst>
          </p:cNvPr>
          <p:cNvSpPr/>
          <p:nvPr/>
        </p:nvSpPr>
        <p:spPr>
          <a:xfrm>
            <a:off x="10001927" y="2586342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9241971" y="3728662"/>
            <a:ext cx="1088572" cy="55993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891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1047880" y="1024842"/>
            <a:ext cx="894411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Para la implementación de YOLOv5…</a:t>
            </a:r>
          </a:p>
          <a:p>
            <a:endParaRPr lang="es-ES_tradnl" sz="4000" dirty="0"/>
          </a:p>
          <a:p>
            <a:r>
              <a:rPr lang="es-ES_tradnl" sz="4000" dirty="0"/>
              <a:t>Se necesita:</a:t>
            </a:r>
          </a:p>
          <a:p>
            <a:endParaRPr lang="es-ES_tradnl" sz="4000" dirty="0"/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Base de datos (imágenes)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Anotaciones (</a:t>
            </a:r>
            <a:r>
              <a:rPr lang="es-ES_tradnl" sz="4000" dirty="0" err="1"/>
              <a:t>bounding</a:t>
            </a:r>
            <a:r>
              <a:rPr lang="es-ES_tradnl" sz="4000" dirty="0"/>
              <a:t> boxes + clases)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Formatos adecuados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Train/Val/Test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archivo YAML</a:t>
            </a:r>
          </a:p>
        </p:txBody>
      </p:sp>
    </p:spTree>
    <p:extLst>
      <p:ext uri="{BB962C8B-B14F-4D97-AF65-F5344CB8AC3E}">
        <p14:creationId xmlns:p14="http://schemas.microsoft.com/office/powerpoint/2010/main" val="80574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E953E9-DE44-8743-A04C-26D731A36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74" y="1623848"/>
            <a:ext cx="10595226" cy="52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765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1.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44387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B0351B-DC68-1C4B-8EFB-407CB8047A00}"/>
              </a:ext>
            </a:extLst>
          </p:cNvPr>
          <p:cNvGrpSpPr/>
          <p:nvPr/>
        </p:nvGrpSpPr>
        <p:grpSpPr>
          <a:xfrm>
            <a:off x="3876241" y="2152387"/>
            <a:ext cx="3124200" cy="3200400"/>
            <a:chOff x="8177215" y="1357312"/>
            <a:chExt cx="3124200" cy="3200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39B330-4B31-8648-ADDF-48F1BF307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2AD943-DCBC-254D-B036-DB97E95E5BA9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4B0194-2FE0-D947-A24C-CFE38B1E09A1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35296E-21C4-244E-B71E-9A6C55609F39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B21263-8FA4-C046-B5D9-83D6F7226C3F}"/>
              </a:ext>
            </a:extLst>
          </p:cNvPr>
          <p:cNvSpPr/>
          <p:nvPr/>
        </p:nvSpPr>
        <p:spPr>
          <a:xfrm flipH="1">
            <a:off x="716605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0C308F3-6993-F449-8927-7388BD8D7167}"/>
              </a:ext>
            </a:extLst>
          </p:cNvPr>
          <p:cNvSpPr/>
          <p:nvPr/>
        </p:nvSpPr>
        <p:spPr>
          <a:xfrm flipH="1">
            <a:off x="716605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CEE7A4-078D-F242-A0F4-78720540D5DF}"/>
              </a:ext>
            </a:extLst>
          </p:cNvPr>
          <p:cNvSpPr txBox="1"/>
          <p:nvPr/>
        </p:nvSpPr>
        <p:spPr>
          <a:xfrm>
            <a:off x="727541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D2B49-43DF-C946-8C85-1CDF3EAF859D}"/>
              </a:ext>
            </a:extLst>
          </p:cNvPr>
          <p:cNvSpPr txBox="1"/>
          <p:nvPr/>
        </p:nvSpPr>
        <p:spPr>
          <a:xfrm>
            <a:off x="738342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702F0D-884F-954B-8E4B-20CB0C261C37}"/>
              </a:ext>
            </a:extLst>
          </p:cNvPr>
          <p:cNvSpPr/>
          <p:nvPr/>
        </p:nvSpPr>
        <p:spPr>
          <a:xfrm>
            <a:off x="458835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8083FF-1127-F64D-BC68-78A451F30EE9}"/>
              </a:ext>
            </a:extLst>
          </p:cNvPr>
          <p:cNvSpPr/>
          <p:nvPr/>
        </p:nvSpPr>
        <p:spPr>
          <a:xfrm>
            <a:off x="519000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4B8524-627E-0A40-8885-B95CD5154AA9}"/>
              </a:ext>
            </a:extLst>
          </p:cNvPr>
          <p:cNvSpPr/>
          <p:nvPr/>
        </p:nvSpPr>
        <p:spPr>
          <a:xfrm>
            <a:off x="565251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4F432-4A83-1241-BE30-F1D99A78A24B}"/>
              </a:ext>
            </a:extLst>
          </p:cNvPr>
          <p:cNvSpPr/>
          <p:nvPr/>
        </p:nvSpPr>
        <p:spPr>
          <a:xfrm>
            <a:off x="625814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FFEFD7-19B8-FD46-8B7C-D1D9D5BCB497}"/>
              </a:ext>
            </a:extLst>
          </p:cNvPr>
          <p:cNvSpPr/>
          <p:nvPr/>
        </p:nvSpPr>
        <p:spPr>
          <a:xfrm>
            <a:off x="488699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264466-0CD3-0146-BD12-42272FB5F4C5}"/>
              </a:ext>
            </a:extLst>
          </p:cNvPr>
          <p:cNvSpPr/>
          <p:nvPr/>
        </p:nvSpPr>
        <p:spPr>
          <a:xfrm>
            <a:off x="597556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BF06D7-E68B-D34A-BC2E-B92F426FA31D}"/>
              </a:ext>
            </a:extLst>
          </p:cNvPr>
          <p:cNvSpPr/>
          <p:nvPr/>
        </p:nvSpPr>
        <p:spPr>
          <a:xfrm>
            <a:off x="434200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CFD11-2DA5-284E-AEB9-5723AD94496A}"/>
              </a:ext>
            </a:extLst>
          </p:cNvPr>
          <p:cNvSpPr txBox="1"/>
          <p:nvPr/>
        </p:nvSpPr>
        <p:spPr>
          <a:xfrm>
            <a:off x="539982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2D49C-FA85-5C49-8ACA-5484F9D817F3}"/>
              </a:ext>
            </a:extLst>
          </p:cNvPr>
          <p:cNvSpPr txBox="1"/>
          <p:nvPr/>
        </p:nvSpPr>
        <p:spPr>
          <a:xfrm>
            <a:off x="433531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85D021-E70A-424D-BB9E-EDA9039D1FAA}"/>
              </a:ext>
            </a:extLst>
          </p:cNvPr>
          <p:cNvSpPr txBox="1"/>
          <p:nvPr/>
        </p:nvSpPr>
        <p:spPr>
          <a:xfrm>
            <a:off x="461883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66B7E-6450-AD46-A626-8AB78B3E0166}"/>
              </a:ext>
            </a:extLst>
          </p:cNvPr>
          <p:cNvSpPr txBox="1"/>
          <p:nvPr/>
        </p:nvSpPr>
        <p:spPr>
          <a:xfrm>
            <a:off x="595341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8ABE1-64BB-364C-8C5A-E9FD7091E541}"/>
              </a:ext>
            </a:extLst>
          </p:cNvPr>
          <p:cNvSpPr txBox="1"/>
          <p:nvPr/>
        </p:nvSpPr>
        <p:spPr>
          <a:xfrm>
            <a:off x="492356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0C5EB-C317-4147-8E4D-8F822CBFEF57}"/>
              </a:ext>
            </a:extLst>
          </p:cNvPr>
          <p:cNvSpPr txBox="1"/>
          <p:nvPr/>
        </p:nvSpPr>
        <p:spPr>
          <a:xfrm>
            <a:off x="572483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E6CB8E-6B61-7144-8246-0665E6CA47E4}"/>
              </a:ext>
            </a:extLst>
          </p:cNvPr>
          <p:cNvCxnSpPr/>
          <p:nvPr/>
        </p:nvCxnSpPr>
        <p:spPr>
          <a:xfrm>
            <a:off x="387899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F1F676-5262-3640-B194-3E270184E076}"/>
              </a:ext>
            </a:extLst>
          </p:cNvPr>
          <p:cNvCxnSpPr>
            <a:cxnSpLocks/>
          </p:cNvCxnSpPr>
          <p:nvPr/>
        </p:nvCxnSpPr>
        <p:spPr>
          <a:xfrm rot="5400000">
            <a:off x="353519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452380-3D89-5047-8EAD-B6B8AD32746C}"/>
              </a:ext>
            </a:extLst>
          </p:cNvPr>
          <p:cNvSpPr txBox="1"/>
          <p:nvPr/>
        </p:nvSpPr>
        <p:spPr>
          <a:xfrm>
            <a:off x="403167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58CAD0-52B9-BD42-93C0-055D31CFF6FE}"/>
              </a:ext>
            </a:extLst>
          </p:cNvPr>
          <p:cNvSpPr txBox="1"/>
          <p:nvPr/>
        </p:nvSpPr>
        <p:spPr>
          <a:xfrm>
            <a:off x="361114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8136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F63CE-DB30-E841-9E60-0C0C3CAD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3" y="1334082"/>
            <a:ext cx="10750292" cy="5334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ACE0B-6BA2-9A4E-ACA5-09B51B7B03F1}"/>
              </a:ext>
            </a:extLst>
          </p:cNvPr>
          <p:cNvSpPr/>
          <p:nvPr/>
        </p:nvSpPr>
        <p:spPr>
          <a:xfrm>
            <a:off x="9124749" y="872417"/>
            <a:ext cx="294984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AU" sz="2400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sz="24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3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DBA23FD-9B96-F24F-8174-D32BF882C3AE}"/>
              </a:ext>
            </a:extLst>
          </p:cNvPr>
          <p:cNvSpPr/>
          <p:nvPr/>
        </p:nvSpPr>
        <p:spPr>
          <a:xfrm>
            <a:off x="6226683" y="3477296"/>
            <a:ext cx="5838537" cy="1457352"/>
          </a:xfrm>
          <a:prstGeom prst="roundRect">
            <a:avLst>
              <a:gd name="adj" fmla="val 892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D38E10-56A2-1B45-9205-D19E1FFB80A0}"/>
              </a:ext>
            </a:extLst>
          </p:cNvPr>
          <p:cNvSpPr/>
          <p:nvPr/>
        </p:nvSpPr>
        <p:spPr>
          <a:xfrm>
            <a:off x="7962433" y="3292629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FM000048_02.txt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93D1AC8-1D0C-4A4D-AD6A-4E80AA12839C}"/>
              </a:ext>
            </a:extLst>
          </p:cNvPr>
          <p:cNvSpPr/>
          <p:nvPr/>
        </p:nvSpPr>
        <p:spPr>
          <a:xfrm>
            <a:off x="6245291" y="616788"/>
            <a:ext cx="5838537" cy="2452523"/>
          </a:xfrm>
          <a:prstGeom prst="roundRect">
            <a:avLst>
              <a:gd name="adj" fmla="val 8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B8AF09-0160-C345-A779-99D47C263B1D}"/>
              </a:ext>
            </a:extLst>
          </p:cNvPr>
          <p:cNvGrpSpPr/>
          <p:nvPr/>
        </p:nvGrpSpPr>
        <p:grpSpPr>
          <a:xfrm>
            <a:off x="1558701" y="2152387"/>
            <a:ext cx="3124200" cy="3200400"/>
            <a:chOff x="8177215" y="1357312"/>
            <a:chExt cx="3124200" cy="3200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8E45D-DB3E-0445-9639-56FC7AA9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8781A8-3430-694B-BEA0-7EC24CA8D38D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5886F7-9045-6645-8BB0-B5A5F6B53709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9D3120-8D8F-1544-99DD-E4C42BF33CDC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5665158D-4F35-4049-82B4-D2A482E323BD}"/>
              </a:ext>
            </a:extLst>
          </p:cNvPr>
          <p:cNvSpPr/>
          <p:nvPr/>
        </p:nvSpPr>
        <p:spPr>
          <a:xfrm flipH="1">
            <a:off x="484851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70EC7EC-4ABD-0C48-9D16-CE610EEE218B}"/>
              </a:ext>
            </a:extLst>
          </p:cNvPr>
          <p:cNvSpPr/>
          <p:nvPr/>
        </p:nvSpPr>
        <p:spPr>
          <a:xfrm flipH="1">
            <a:off x="484851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1093E-8EEF-FC4A-A62C-8BAE2EDBCB85}"/>
              </a:ext>
            </a:extLst>
          </p:cNvPr>
          <p:cNvSpPr txBox="1"/>
          <p:nvPr/>
        </p:nvSpPr>
        <p:spPr>
          <a:xfrm>
            <a:off x="495787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5B066-4E41-DA49-9617-5959BF58C723}"/>
              </a:ext>
            </a:extLst>
          </p:cNvPr>
          <p:cNvSpPr txBox="1"/>
          <p:nvPr/>
        </p:nvSpPr>
        <p:spPr>
          <a:xfrm>
            <a:off x="506588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8E9C54-6351-F64D-AD54-157D0599E32A}"/>
              </a:ext>
            </a:extLst>
          </p:cNvPr>
          <p:cNvSpPr/>
          <p:nvPr/>
        </p:nvSpPr>
        <p:spPr>
          <a:xfrm>
            <a:off x="227081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2B68A0-FC4F-8446-8B9F-90568D333002}"/>
              </a:ext>
            </a:extLst>
          </p:cNvPr>
          <p:cNvSpPr/>
          <p:nvPr/>
        </p:nvSpPr>
        <p:spPr>
          <a:xfrm>
            <a:off x="287246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C7F6DE-9CEA-3840-87D7-5D30EFC1DFEB}"/>
              </a:ext>
            </a:extLst>
          </p:cNvPr>
          <p:cNvSpPr/>
          <p:nvPr/>
        </p:nvSpPr>
        <p:spPr>
          <a:xfrm>
            <a:off x="333497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CD2663-3BE6-4B4E-B5E5-1B3D24F23F73}"/>
              </a:ext>
            </a:extLst>
          </p:cNvPr>
          <p:cNvSpPr/>
          <p:nvPr/>
        </p:nvSpPr>
        <p:spPr>
          <a:xfrm>
            <a:off x="394060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B2C007-040E-064A-B76F-62BFD96DB4F5}"/>
              </a:ext>
            </a:extLst>
          </p:cNvPr>
          <p:cNvSpPr/>
          <p:nvPr/>
        </p:nvSpPr>
        <p:spPr>
          <a:xfrm>
            <a:off x="256945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9E547E-3723-FC4C-82A5-4250DEE1BCA4}"/>
              </a:ext>
            </a:extLst>
          </p:cNvPr>
          <p:cNvSpPr/>
          <p:nvPr/>
        </p:nvSpPr>
        <p:spPr>
          <a:xfrm>
            <a:off x="365802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A024FC-58F0-1248-9D92-5C2708D97B55}"/>
              </a:ext>
            </a:extLst>
          </p:cNvPr>
          <p:cNvCxnSpPr/>
          <p:nvPr/>
        </p:nvCxnSpPr>
        <p:spPr>
          <a:xfrm>
            <a:off x="1248508" y="2152387"/>
            <a:ext cx="0" cy="32004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F9EA9B-5FED-2444-9043-FC6692DF6A88}"/>
              </a:ext>
            </a:extLst>
          </p:cNvPr>
          <p:cNvCxnSpPr>
            <a:cxnSpLocks/>
          </p:cNvCxnSpPr>
          <p:nvPr/>
        </p:nvCxnSpPr>
        <p:spPr>
          <a:xfrm flipH="1">
            <a:off x="1566522" y="5663451"/>
            <a:ext cx="31163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E06BFF-7F60-F643-8E6E-989743E646B1}"/>
              </a:ext>
            </a:extLst>
          </p:cNvPr>
          <p:cNvSpPr txBox="1"/>
          <p:nvPr/>
        </p:nvSpPr>
        <p:spPr>
          <a:xfrm>
            <a:off x="765111" y="3622417"/>
            <a:ext cx="9829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N = 256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306D6-EB0B-4F43-B878-064A8E2CA22E}"/>
              </a:ext>
            </a:extLst>
          </p:cNvPr>
          <p:cNvSpPr txBox="1"/>
          <p:nvPr/>
        </p:nvSpPr>
        <p:spPr>
          <a:xfrm>
            <a:off x="2682143" y="5456158"/>
            <a:ext cx="103746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M = 256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5E8D1B-702C-4B43-B74E-6D6FD250F4DE}"/>
              </a:ext>
            </a:extLst>
          </p:cNvPr>
          <p:cNvSpPr/>
          <p:nvPr/>
        </p:nvSpPr>
        <p:spPr>
          <a:xfrm>
            <a:off x="202446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8262E-38B8-3445-8702-1B03D47BDB94}"/>
              </a:ext>
            </a:extLst>
          </p:cNvPr>
          <p:cNvSpPr txBox="1"/>
          <p:nvPr/>
        </p:nvSpPr>
        <p:spPr>
          <a:xfrm>
            <a:off x="6616441" y="811219"/>
            <a:ext cx="516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File                             x1                x2                 y1               y2                     c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2E9145-133A-7045-AD30-7ACE20947571}"/>
              </a:ext>
            </a:extLst>
          </p:cNvPr>
          <p:cNvSpPr txBox="1"/>
          <p:nvPr/>
        </p:nvSpPr>
        <p:spPr>
          <a:xfrm>
            <a:off x="308228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2D5BA1-C227-7D45-9F59-65CE205898B3}"/>
              </a:ext>
            </a:extLst>
          </p:cNvPr>
          <p:cNvSpPr txBox="1"/>
          <p:nvPr/>
        </p:nvSpPr>
        <p:spPr>
          <a:xfrm>
            <a:off x="201777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F34EBE-7E79-784B-B996-DB6673BECA1B}"/>
              </a:ext>
            </a:extLst>
          </p:cNvPr>
          <p:cNvSpPr txBox="1"/>
          <p:nvPr/>
        </p:nvSpPr>
        <p:spPr>
          <a:xfrm>
            <a:off x="230129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A18B7F-ED87-4541-9C13-AC53EF872595}"/>
              </a:ext>
            </a:extLst>
          </p:cNvPr>
          <p:cNvSpPr txBox="1"/>
          <p:nvPr/>
        </p:nvSpPr>
        <p:spPr>
          <a:xfrm>
            <a:off x="363587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50032E-D0DC-DC48-81E0-E5184EB4EE82}"/>
              </a:ext>
            </a:extLst>
          </p:cNvPr>
          <p:cNvSpPr txBox="1"/>
          <p:nvPr/>
        </p:nvSpPr>
        <p:spPr>
          <a:xfrm>
            <a:off x="260602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6D64F-AFB3-6847-AA9B-18B4659CB30D}"/>
              </a:ext>
            </a:extLst>
          </p:cNvPr>
          <p:cNvSpPr txBox="1"/>
          <p:nvPr/>
        </p:nvSpPr>
        <p:spPr>
          <a:xfrm>
            <a:off x="340729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031595-5C99-3845-97E0-BBB8EAAB4EA4}"/>
              </a:ext>
            </a:extLst>
          </p:cNvPr>
          <p:cNvSpPr/>
          <p:nvPr/>
        </p:nvSpPr>
        <p:spPr>
          <a:xfrm>
            <a:off x="7949142" y="432122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8BA0DF-99A8-1F46-AA48-2BC24684C51F}"/>
              </a:ext>
            </a:extLst>
          </p:cNvPr>
          <p:cNvSpPr txBox="1"/>
          <p:nvPr/>
        </p:nvSpPr>
        <p:spPr>
          <a:xfrm>
            <a:off x="8935148" y="97819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C01E3-AC49-B242-82CD-63161CD12B3E}"/>
              </a:ext>
            </a:extLst>
          </p:cNvPr>
          <p:cNvSpPr txBox="1"/>
          <p:nvPr/>
        </p:nvSpPr>
        <p:spPr>
          <a:xfrm>
            <a:off x="8932271" y="257722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4BF58FB-A7CC-AE48-A7CB-64A472BA8532}"/>
              </a:ext>
            </a:extLst>
          </p:cNvPr>
          <p:cNvSpPr/>
          <p:nvPr/>
        </p:nvSpPr>
        <p:spPr>
          <a:xfrm rot="10800000" flipH="1">
            <a:off x="5982369" y="1606585"/>
            <a:ext cx="204879" cy="756288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49717A-1862-CD40-BE4B-0B18D0743CA8}"/>
              </a:ext>
            </a:extLst>
          </p:cNvPr>
          <p:cNvCxnSpPr/>
          <p:nvPr/>
        </p:nvCxnSpPr>
        <p:spPr>
          <a:xfrm>
            <a:off x="4123232" y="1979060"/>
            <a:ext cx="14505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32772-63D0-DD4A-BD03-A1DB4AB84A15}"/>
              </a:ext>
            </a:extLst>
          </p:cNvPr>
          <p:cNvCxnSpPr/>
          <p:nvPr/>
        </p:nvCxnSpPr>
        <p:spPr>
          <a:xfrm>
            <a:off x="156145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5D7F12-72D9-CE4C-87F5-A7025A45EA00}"/>
              </a:ext>
            </a:extLst>
          </p:cNvPr>
          <p:cNvCxnSpPr>
            <a:cxnSpLocks/>
          </p:cNvCxnSpPr>
          <p:nvPr/>
        </p:nvCxnSpPr>
        <p:spPr>
          <a:xfrm rot="5400000">
            <a:off x="121765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FA00E2-6490-F945-89E2-D77D1C2FE582}"/>
              </a:ext>
            </a:extLst>
          </p:cNvPr>
          <p:cNvSpPr txBox="1"/>
          <p:nvPr/>
        </p:nvSpPr>
        <p:spPr>
          <a:xfrm>
            <a:off x="171413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C2BE1-08B1-044D-8FEF-3C570C6E2785}"/>
              </a:ext>
            </a:extLst>
          </p:cNvPr>
          <p:cNvSpPr txBox="1"/>
          <p:nvPr/>
        </p:nvSpPr>
        <p:spPr>
          <a:xfrm>
            <a:off x="129360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B00832-74F9-1D49-B620-3950ABAF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78985"/>
              </p:ext>
            </p:extLst>
          </p:nvPr>
        </p:nvGraphicFramePr>
        <p:xfrm>
          <a:off x="6669606" y="1242689"/>
          <a:ext cx="5245098" cy="1422400"/>
        </p:xfrm>
        <a:graphic>
          <a:graphicData uri="http://schemas.openxmlformats.org/drawingml/2006/table">
            <a:tbl>
              <a:tblPr/>
              <a:tblGrid>
                <a:gridCol w="1304153">
                  <a:extLst>
                    <a:ext uri="{9D8B030D-6E8A-4147-A177-3AD203B41FA5}">
                      <a16:colId xmlns:a16="http://schemas.microsoft.com/office/drawing/2014/main" val="388562756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96518603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20903124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645963278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479965818"/>
                    </a:ext>
                  </a:extLst>
                </a:gridCol>
                <a:gridCol w="636249">
                  <a:extLst>
                    <a:ext uri="{9D8B030D-6E8A-4147-A177-3AD203B41FA5}">
                      <a16:colId xmlns:a16="http://schemas.microsoft.com/office/drawing/2014/main" val="123796984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863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93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0435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918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826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180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8862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99EFF3C-3059-0246-8699-49544075A811}"/>
              </a:ext>
            </a:extLst>
          </p:cNvPr>
          <p:cNvSpPr/>
          <p:nvPr/>
        </p:nvSpPr>
        <p:spPr>
          <a:xfrm>
            <a:off x="6888308" y="4132237"/>
            <a:ext cx="45525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0    0.3607    0.3615    0.1390    0.0665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0    0.6733    0.3581    0.1269    0.0762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1    0.5125    0.6742    0.3131    0.1152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6FE694-28CF-9040-8713-59D77FA93E5B}"/>
              </a:ext>
            </a:extLst>
          </p:cNvPr>
          <p:cNvSpPr txBox="1"/>
          <p:nvPr/>
        </p:nvSpPr>
        <p:spPr>
          <a:xfrm>
            <a:off x="6994638" y="3706262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           </a:t>
            </a:r>
            <a:r>
              <a:rPr lang="es-ES_tradnl" sz="1400" dirty="0" err="1"/>
              <a:t>xn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yn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wn</a:t>
            </a:r>
            <a:r>
              <a:rPr lang="es-ES_tradnl" sz="1400" dirty="0"/>
              <a:t>                   </a:t>
            </a:r>
            <a:r>
              <a:rPr lang="es-ES_tradnl" sz="1400" dirty="0" err="1"/>
              <a:t>hn</a:t>
            </a:r>
            <a:r>
              <a:rPr lang="es-ES_tradnl" sz="14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1DFE0-CC81-E74F-A971-D0BEB82D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78" y="5338869"/>
            <a:ext cx="1282700" cy="36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54F353-3B43-D246-8E25-1B1945C7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78" y="5295151"/>
            <a:ext cx="1206500" cy="368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712E71F-1A60-2648-84E8-C9A7A37D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3545" y="5260701"/>
            <a:ext cx="1003300" cy="330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D6EBEB-2441-C447-AF02-F228B6D13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387" y="5278672"/>
            <a:ext cx="1066800" cy="3302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81BA09-08E7-7945-A551-F2D399F0B410}"/>
              </a:ext>
            </a:extLst>
          </p:cNvPr>
          <p:cNvSpPr txBox="1"/>
          <p:nvPr/>
        </p:nvSpPr>
        <p:spPr>
          <a:xfrm>
            <a:off x="489859" y="303247"/>
            <a:ext cx="3252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3. Formato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DEDEF6-F58E-E64B-A955-9E14C32188E6}"/>
              </a:ext>
            </a:extLst>
          </p:cNvPr>
          <p:cNvSpPr txBox="1"/>
          <p:nvPr/>
        </p:nvSpPr>
        <p:spPr>
          <a:xfrm>
            <a:off x="1022054" y="6148997"/>
            <a:ext cx="1074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Por cada imagen con objetos 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jpg</a:t>
            </a:r>
            <a:r>
              <a:rPr lang="es-ES_tradnl" dirty="0">
                <a:solidFill>
                  <a:srgbClr val="FF0000"/>
                </a:solidFill>
              </a:rPr>
              <a:t> se necesita un archivo de texto 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endParaRPr lang="es-ES_tradnl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968E06-3D81-4B43-A76A-18E861F08DFD}"/>
              </a:ext>
            </a:extLst>
          </p:cNvPr>
          <p:cNvGrpSpPr/>
          <p:nvPr/>
        </p:nvGrpSpPr>
        <p:grpSpPr>
          <a:xfrm>
            <a:off x="688235" y="1536373"/>
            <a:ext cx="7390766" cy="4969363"/>
            <a:chOff x="688235" y="1536373"/>
            <a:chExt cx="7390766" cy="4969363"/>
          </a:xfrm>
        </p:grpSpPr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EC0E2F80-15C7-B541-87BB-6C5B6413EE67}"/>
                </a:ext>
              </a:extLst>
            </p:cNvPr>
            <p:cNvSpPr/>
            <p:nvPr/>
          </p:nvSpPr>
          <p:spPr>
            <a:xfrm>
              <a:off x="2036392" y="1536373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5-Point Star 53">
              <a:extLst>
                <a:ext uri="{FF2B5EF4-FFF2-40B4-BE49-F238E27FC236}">
                  <a16:creationId xmlns:a16="http://schemas.microsoft.com/office/drawing/2014/main" id="{96E1646F-D730-F54A-BF58-05E51F2AF609}"/>
                </a:ext>
              </a:extLst>
            </p:cNvPr>
            <p:cNvSpPr/>
            <p:nvPr/>
          </p:nvSpPr>
          <p:spPr>
            <a:xfrm>
              <a:off x="7719001" y="3029792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5" name="5-Point Star 54">
              <a:extLst>
                <a:ext uri="{FF2B5EF4-FFF2-40B4-BE49-F238E27FC236}">
                  <a16:creationId xmlns:a16="http://schemas.microsoft.com/office/drawing/2014/main" id="{994A20EC-D652-0940-8F1B-9D18C2BEEDD6}"/>
                </a:ext>
              </a:extLst>
            </p:cNvPr>
            <p:cNvSpPr/>
            <p:nvPr/>
          </p:nvSpPr>
          <p:spPr>
            <a:xfrm>
              <a:off x="688235" y="6145736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7936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8447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4. Definición de </a:t>
            </a:r>
          </a:p>
          <a:p>
            <a:r>
              <a:rPr lang="es-ES_tradnl" sz="5400" dirty="0">
                <a:solidFill>
                  <a:schemeClr val="accent5"/>
                </a:solidFill>
              </a:rPr>
              <a:t>     Train/Val/Test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7AEBB-C250-7845-802A-6C07582D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19" y="-1"/>
            <a:ext cx="5334581" cy="69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850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5. Definición de archivo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B612E-4B43-BB4C-BF46-2BBBF43C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9" y="1860332"/>
            <a:ext cx="6210342" cy="395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5BAD4-75E0-5843-BCEF-A22A019A2C1B}"/>
              </a:ext>
            </a:extLst>
          </p:cNvPr>
          <p:cNvSpPr txBox="1"/>
          <p:nvPr/>
        </p:nvSpPr>
        <p:spPr>
          <a:xfrm>
            <a:off x="6337502" y="5817132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(archivo de texto: </a:t>
            </a:r>
            <a:r>
              <a:rPr lang="es-ES_tradnl" dirty="0" err="1"/>
              <a:t>data.yaml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15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013DD-16DF-AB4D-8E33-26B258A5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6" y="0"/>
            <a:ext cx="1054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1426195" y="3075057"/>
            <a:ext cx="9339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Ahora estamos listos para entrenar YOLOv5!</a:t>
            </a:r>
          </a:p>
        </p:txBody>
      </p:sp>
    </p:spTree>
    <p:extLst>
      <p:ext uri="{BB962C8B-B14F-4D97-AF65-F5344CB8AC3E}">
        <p14:creationId xmlns:p14="http://schemas.microsoft.com/office/powerpoint/2010/main" val="367838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531947" y="3075057"/>
            <a:ext cx="7128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Ejercicio: 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1867806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0587" y="2120630"/>
            <a:ext cx="31242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7215" y="2120630"/>
            <a:ext cx="3124200" cy="3124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3039792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682730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682730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8665536" y="3372741"/>
            <a:ext cx="2115878" cy="1711809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B23C8-C561-9D49-BCC2-59BBFACE1DC0}"/>
              </a:ext>
            </a:extLst>
          </p:cNvPr>
          <p:cNvSpPr txBox="1"/>
          <p:nvPr/>
        </p:nvSpPr>
        <p:spPr>
          <a:xfrm>
            <a:off x="890587" y="769807"/>
            <a:ext cx="5136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172856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 err="1">
                <a:latin typeface="+mn-lt"/>
              </a:rPr>
              <a:t>Slinding</a:t>
            </a:r>
            <a:r>
              <a:rPr lang="es-ES_tradnl" dirty="0">
                <a:latin typeface="+mn-lt"/>
              </a:rPr>
              <a:t> Windows con CNN</a:t>
            </a:r>
          </a:p>
        </p:txBody>
      </p:sp>
    </p:spTree>
    <p:extLst>
      <p:ext uri="{BB962C8B-B14F-4D97-AF65-F5344CB8AC3E}">
        <p14:creationId xmlns:p14="http://schemas.microsoft.com/office/powerpoint/2010/main" val="39667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28" y="0"/>
            <a:ext cx="920794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4900748" y="3222170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6337662" y="4669971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7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7437119" y="1447799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7653119" y="1763485"/>
            <a:ext cx="347881" cy="337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B3189-F1BF-6848-B851-22EB726C689B}"/>
              </a:ext>
            </a:extLst>
          </p:cNvPr>
          <p:cNvSpPr/>
          <p:nvPr/>
        </p:nvSpPr>
        <p:spPr>
          <a:xfrm>
            <a:off x="6478808" y="2268344"/>
            <a:ext cx="211275" cy="202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57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43914-78D7-094D-8070-8F96BAC2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A3D03-111B-7748-A1CF-2EC7270D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AA519-DE9F-154C-A393-F7462B25F61E}"/>
              </a:ext>
            </a:extLst>
          </p:cNvPr>
          <p:cNvSpPr txBox="1"/>
          <p:nvPr/>
        </p:nvSpPr>
        <p:spPr>
          <a:xfrm>
            <a:off x="2791151" y="6195848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DEFECTS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F95A9-FC2A-D645-84DC-25B78F30D83D}"/>
              </a:ext>
            </a:extLst>
          </p:cNvPr>
          <p:cNvSpPr txBox="1"/>
          <p:nvPr/>
        </p:nvSpPr>
        <p:spPr>
          <a:xfrm>
            <a:off x="8404553" y="6195848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NO-DEFECTS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DD5DE9-ED71-D447-B2FD-9EFFBA672F3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CNN</a:t>
            </a:r>
          </a:p>
          <a:p>
            <a:pPr algn="ctr"/>
            <a:r>
              <a:rPr lang="es-ES_tradnl" sz="48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8488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DB8519-B3CE-564E-84D3-BD502A32FB0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 err="1"/>
              <a:t>Sliding</a:t>
            </a:r>
            <a:endParaRPr lang="es-ES_tradnl" sz="4800" dirty="0"/>
          </a:p>
          <a:p>
            <a:pPr algn="ctr"/>
            <a:r>
              <a:rPr lang="es-ES_tradnl" sz="4800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386950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73B55-6541-414A-B6F9-66CD1CD3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0B0F6-4385-0C4C-89B3-99F8256B2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15" y="-15064"/>
            <a:ext cx="9240770" cy="6888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DB5A6-F4FE-E742-B28F-30E574E96C68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26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</TotalTime>
  <Words>360</Words>
  <Application>Microsoft Macintosh PowerPoint</Application>
  <PresentationFormat>Widescreen</PresentationFormat>
  <Paragraphs>139</Paragraphs>
  <Slides>32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Courier New</vt:lpstr>
      <vt:lpstr>Trebuchet MS</vt:lpstr>
      <vt:lpstr>Office Theme</vt:lpstr>
      <vt:lpstr>PowerPoint Presentation</vt:lpstr>
      <vt:lpstr>PowerPoint Presentation</vt:lpstr>
      <vt:lpstr>PowerPoint Presentation</vt:lpstr>
      <vt:lpstr>Slinding Windows con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RCNN</vt:lpstr>
      <vt:lpstr>PowerPoint Presentation</vt:lpstr>
      <vt:lpstr>PowerPoint Presentation</vt:lpstr>
      <vt:lpstr>PowerPoint Presentation</vt:lpstr>
      <vt:lpstr>PowerPoint Presentation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8</cp:revision>
  <dcterms:created xsi:type="dcterms:W3CDTF">2021-10-19T18:56:13Z</dcterms:created>
  <dcterms:modified xsi:type="dcterms:W3CDTF">2021-10-24T11:40:47Z</dcterms:modified>
</cp:coreProperties>
</file>